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0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2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FF21A-D409-4909-86D7-4EFC260A3D2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9662D-531E-490B-93DA-B877F7697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4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17FCA6-C997-4C30-AC58-5AF0EF908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34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380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867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6833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383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806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262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551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244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133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754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2222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hyperlink" Target="https://safeyoutube.net/w/pvFO" TargetMode="External"/><Relationship Id="rId21" Type="http://schemas.openxmlformats.org/officeDocument/2006/relationships/image" Target="../media/image11.png"/><Relationship Id="rId42" Type="http://schemas.openxmlformats.org/officeDocument/2006/relationships/hyperlink" Target="https://safeyoutube.net/w/eyNO" TargetMode="External"/><Relationship Id="rId47" Type="http://schemas.openxmlformats.org/officeDocument/2006/relationships/image" Target="../media/image24.jpeg"/><Relationship Id="rId63" Type="http://schemas.openxmlformats.org/officeDocument/2006/relationships/hyperlink" Target="https://safeyoutube.net/w/gzfP" TargetMode="External"/><Relationship Id="rId68" Type="http://schemas.openxmlformats.org/officeDocument/2006/relationships/image" Target="../media/image35.png"/><Relationship Id="rId84" Type="http://schemas.openxmlformats.org/officeDocument/2006/relationships/image" Target="../media/image43.jpeg"/><Relationship Id="rId89" Type="http://schemas.openxmlformats.org/officeDocument/2006/relationships/hyperlink" Target="https://www.youtube.com/embed/fwLiUCWCUrU" TargetMode="External"/><Relationship Id="rId16" Type="http://schemas.openxmlformats.org/officeDocument/2006/relationships/hyperlink" Target="https://youtu.be/8eQ1MrbU35w" TargetMode="External"/><Relationship Id="rId107" Type="http://schemas.openxmlformats.org/officeDocument/2006/relationships/image" Target="../media/image55.png"/><Relationship Id="rId11" Type="http://schemas.openxmlformats.org/officeDocument/2006/relationships/image" Target="../media/image6.jpeg"/><Relationship Id="rId32" Type="http://schemas.openxmlformats.org/officeDocument/2006/relationships/hyperlink" Target="https://safeyoutube.net/w/kfFO" TargetMode="External"/><Relationship Id="rId37" Type="http://schemas.openxmlformats.org/officeDocument/2006/relationships/image" Target="../media/image19.jpeg"/><Relationship Id="rId53" Type="http://schemas.openxmlformats.org/officeDocument/2006/relationships/image" Target="../media/image27.png"/><Relationship Id="rId58" Type="http://schemas.openxmlformats.org/officeDocument/2006/relationships/image" Target="../media/image30.png"/><Relationship Id="rId74" Type="http://schemas.openxmlformats.org/officeDocument/2006/relationships/image" Target="../media/image38.png"/><Relationship Id="rId79" Type="http://schemas.openxmlformats.org/officeDocument/2006/relationships/hyperlink" Target="https://safeyoutube.net/w/QeiP" TargetMode="External"/><Relationship Id="rId102" Type="http://schemas.openxmlformats.org/officeDocument/2006/relationships/hyperlink" Target="https://safeyoutube.net/w/qFhP" TargetMode="External"/><Relationship Id="rId5" Type="http://schemas.openxmlformats.org/officeDocument/2006/relationships/image" Target="../media/image3.jpeg"/><Relationship Id="rId90" Type="http://schemas.openxmlformats.org/officeDocument/2006/relationships/image" Target="../media/image46.jpeg"/><Relationship Id="rId95" Type="http://schemas.openxmlformats.org/officeDocument/2006/relationships/image" Target="../media/image49.png"/><Relationship Id="rId22" Type="http://schemas.openxmlformats.org/officeDocument/2006/relationships/hyperlink" Target="https://safeyoutube.net/w/nwcP" TargetMode="External"/><Relationship Id="rId27" Type="http://schemas.openxmlformats.org/officeDocument/2006/relationships/image" Target="../media/image14.jpeg"/><Relationship Id="rId43" Type="http://schemas.openxmlformats.org/officeDocument/2006/relationships/image" Target="../media/image22.jpeg"/><Relationship Id="rId48" Type="http://schemas.openxmlformats.org/officeDocument/2006/relationships/hyperlink" Target="https://safeyoutube.net/w/8QbP" TargetMode="External"/><Relationship Id="rId64" Type="http://schemas.openxmlformats.org/officeDocument/2006/relationships/image" Target="../media/image33.png"/><Relationship Id="rId69" Type="http://schemas.openxmlformats.org/officeDocument/2006/relationships/hyperlink" Target="https://safeyoutube.net/w/hCfP" TargetMode="External"/><Relationship Id="rId80" Type="http://schemas.openxmlformats.org/officeDocument/2006/relationships/image" Target="../media/image41.jpeg"/><Relationship Id="rId85" Type="http://schemas.openxmlformats.org/officeDocument/2006/relationships/hyperlink" Target="https://youtu.be/PUT6lgo2Sus" TargetMode="External"/><Relationship Id="rId12" Type="http://schemas.openxmlformats.org/officeDocument/2006/relationships/hyperlink" Target="https://youtu.be/s5q2Z30Vi5U" TargetMode="External"/><Relationship Id="rId17" Type="http://schemas.openxmlformats.org/officeDocument/2006/relationships/image" Target="../media/image9.png"/><Relationship Id="rId33" Type="http://schemas.openxmlformats.org/officeDocument/2006/relationships/image" Target="../media/image17.jpeg"/><Relationship Id="rId38" Type="http://schemas.openxmlformats.org/officeDocument/2006/relationships/hyperlink" Target="https://safeyoutube.net/w/rjFO" TargetMode="External"/><Relationship Id="rId59" Type="http://schemas.openxmlformats.org/officeDocument/2006/relationships/hyperlink" Target="https://safeyoutube.net/w/ddfP" TargetMode="External"/><Relationship Id="rId103" Type="http://schemas.openxmlformats.org/officeDocument/2006/relationships/hyperlink" Target="https://www.getepic.com/collection/17262400/Friendship%20ages%204-10?utm_source=t2t&amp;utm_medium=link&amp;utm_campaign=collection&amp;share=13605938161" TargetMode="External"/><Relationship Id="rId108" Type="http://schemas.openxmlformats.org/officeDocument/2006/relationships/hyperlink" Target="https://www.getepic.com/collection/17262079/Bullying%20ages%204-10?utm_source=t2t&amp;utm_medium=link&amp;utm_campaign=collection&amp;share=13605938161" TargetMode="External"/><Relationship Id="rId20" Type="http://schemas.openxmlformats.org/officeDocument/2006/relationships/hyperlink" Target="https://safeyoutube.net/w/RtcP" TargetMode="External"/><Relationship Id="rId41" Type="http://schemas.openxmlformats.org/officeDocument/2006/relationships/image" Target="../media/image21.jpeg"/><Relationship Id="rId54" Type="http://schemas.openxmlformats.org/officeDocument/2006/relationships/image" Target="../media/image28.png"/><Relationship Id="rId62" Type="http://schemas.openxmlformats.org/officeDocument/2006/relationships/image" Target="../media/image32.jpeg"/><Relationship Id="rId70" Type="http://schemas.openxmlformats.org/officeDocument/2006/relationships/image" Target="../media/image36.jpeg"/><Relationship Id="rId75" Type="http://schemas.openxmlformats.org/officeDocument/2006/relationships/hyperlink" Target="https://safeyoutube.net/w/lThP" TargetMode="External"/><Relationship Id="rId83" Type="http://schemas.openxmlformats.org/officeDocument/2006/relationships/hyperlink" Target="https://safeyoutube.net/w/4biP" TargetMode="External"/><Relationship Id="rId88" Type="http://schemas.openxmlformats.org/officeDocument/2006/relationships/image" Target="../media/image45.jpeg"/><Relationship Id="rId91" Type="http://schemas.openxmlformats.org/officeDocument/2006/relationships/hyperlink" Target="https://www.youtube.com/embed/-8yjphM969Y" TargetMode="External"/><Relationship Id="rId96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safeyoutube.net/w/96cP" TargetMode="External"/><Relationship Id="rId15" Type="http://schemas.openxmlformats.org/officeDocument/2006/relationships/image" Target="../media/image8.png"/><Relationship Id="rId23" Type="http://schemas.openxmlformats.org/officeDocument/2006/relationships/image" Target="../media/image12.jpeg"/><Relationship Id="rId28" Type="http://schemas.openxmlformats.org/officeDocument/2006/relationships/hyperlink" Target="https://safeyoutube.net/w/1RGO" TargetMode="External"/><Relationship Id="rId36" Type="http://schemas.openxmlformats.org/officeDocument/2006/relationships/hyperlink" Target="https://safeyoutube.net/w/jfHO" TargetMode="External"/><Relationship Id="rId49" Type="http://schemas.openxmlformats.org/officeDocument/2006/relationships/image" Target="../media/image25.jpeg"/><Relationship Id="rId57" Type="http://schemas.openxmlformats.org/officeDocument/2006/relationships/hyperlink" Target="https://safeyoutube.net/w/AJeP" TargetMode="External"/><Relationship Id="rId106" Type="http://schemas.openxmlformats.org/officeDocument/2006/relationships/hyperlink" Target="https://www.getepic.com/collection/17262515/Growth%20Mindset%20ages%204-10?utm_source=t2t&amp;utm_medium=link&amp;utm_campaign=collection&amp;share=13605938161" TargetMode="External"/><Relationship Id="rId10" Type="http://schemas.openxmlformats.org/officeDocument/2006/relationships/hyperlink" Target="https://safeyoutube.net/w/TefP" TargetMode="External"/><Relationship Id="rId31" Type="http://schemas.openxmlformats.org/officeDocument/2006/relationships/image" Target="../media/image16.jpeg"/><Relationship Id="rId44" Type="http://schemas.openxmlformats.org/officeDocument/2006/relationships/hyperlink" Target="https://safeyoutube.net/w/71NO" TargetMode="External"/><Relationship Id="rId52" Type="http://schemas.openxmlformats.org/officeDocument/2006/relationships/hyperlink" Target="https://safeyoutube.net/w/LHeP" TargetMode="External"/><Relationship Id="rId60" Type="http://schemas.openxmlformats.org/officeDocument/2006/relationships/image" Target="../media/image31.jpeg"/><Relationship Id="rId65" Type="http://schemas.openxmlformats.org/officeDocument/2006/relationships/hyperlink" Target="https://safeyoutube.net/w/CFfP" TargetMode="External"/><Relationship Id="rId73" Type="http://schemas.openxmlformats.org/officeDocument/2006/relationships/hyperlink" Target="https://safeyoutube.net/w/yIhP" TargetMode="External"/><Relationship Id="rId78" Type="http://schemas.openxmlformats.org/officeDocument/2006/relationships/image" Target="../media/image40.jpeg"/><Relationship Id="rId81" Type="http://schemas.openxmlformats.org/officeDocument/2006/relationships/hyperlink" Target="https://safeyoutube.net/w/rJhP" TargetMode="External"/><Relationship Id="rId86" Type="http://schemas.openxmlformats.org/officeDocument/2006/relationships/image" Target="../media/image44.jpeg"/><Relationship Id="rId94" Type="http://schemas.openxmlformats.org/officeDocument/2006/relationships/image" Target="../media/image48.jpeg"/><Relationship Id="rId99" Type="http://schemas.openxmlformats.org/officeDocument/2006/relationships/image" Target="../media/image53.png"/><Relationship Id="rId101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3" Type="http://schemas.openxmlformats.org/officeDocument/2006/relationships/image" Target="../media/image7.png"/><Relationship Id="rId18" Type="http://schemas.openxmlformats.org/officeDocument/2006/relationships/hyperlink" Target="https://safeyoutube.net/w/xrcP" TargetMode="External"/><Relationship Id="rId39" Type="http://schemas.openxmlformats.org/officeDocument/2006/relationships/image" Target="../media/image20.jpeg"/><Relationship Id="rId34" Type="http://schemas.openxmlformats.org/officeDocument/2006/relationships/hyperlink" Target="https://safeyoutube.net/w/IdHO" TargetMode="External"/><Relationship Id="rId50" Type="http://schemas.openxmlformats.org/officeDocument/2006/relationships/hyperlink" Target="https://safeyoutube.net/w/QOeP" TargetMode="External"/><Relationship Id="rId55" Type="http://schemas.openxmlformats.org/officeDocument/2006/relationships/hyperlink" Target="https://safeyoutube.net/w/RKeP" TargetMode="External"/><Relationship Id="rId76" Type="http://schemas.openxmlformats.org/officeDocument/2006/relationships/image" Target="../media/image39.png"/><Relationship Id="rId97" Type="http://schemas.openxmlformats.org/officeDocument/2006/relationships/image" Target="../media/image51.png"/><Relationship Id="rId104" Type="http://schemas.openxmlformats.org/officeDocument/2006/relationships/hyperlink" Target="https://www.getepic.com/collection/17262867/Mindfulness?utm_source=t2t&amp;utm_medium=link&amp;utm_campaign=collection&amp;share=13605938161" TargetMode="External"/><Relationship Id="rId7" Type="http://schemas.openxmlformats.org/officeDocument/2006/relationships/image" Target="../media/image4.jpeg"/><Relationship Id="rId71" Type="http://schemas.openxmlformats.org/officeDocument/2006/relationships/hyperlink" Target="https://safeyoutube.net/w/KhfP" TargetMode="External"/><Relationship Id="rId92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5.jpeg"/><Relationship Id="rId24" Type="http://schemas.openxmlformats.org/officeDocument/2006/relationships/hyperlink" Target="https://safeyoutube.net/w/XgFO" TargetMode="External"/><Relationship Id="rId40" Type="http://schemas.openxmlformats.org/officeDocument/2006/relationships/hyperlink" Target="https://safeyoutube.net/w/wfFO" TargetMode="External"/><Relationship Id="rId45" Type="http://schemas.openxmlformats.org/officeDocument/2006/relationships/image" Target="../media/image23.jpeg"/><Relationship Id="rId66" Type="http://schemas.openxmlformats.org/officeDocument/2006/relationships/image" Target="../media/image34.jpeg"/><Relationship Id="rId87" Type="http://schemas.openxmlformats.org/officeDocument/2006/relationships/hyperlink" Target="https://www.youtube.com/embed/qSUK7W8irDU" TargetMode="External"/><Relationship Id="rId61" Type="http://schemas.openxmlformats.org/officeDocument/2006/relationships/hyperlink" Target="https://safeyoutube.net/w/z1fP" TargetMode="External"/><Relationship Id="rId82" Type="http://schemas.openxmlformats.org/officeDocument/2006/relationships/image" Target="../media/image42.png"/><Relationship Id="rId19" Type="http://schemas.openxmlformats.org/officeDocument/2006/relationships/image" Target="../media/image10.jpeg"/><Relationship Id="rId14" Type="http://schemas.openxmlformats.org/officeDocument/2006/relationships/hyperlink" Target="https://youtu.be/kAo4-2UzgPo" TargetMode="External"/><Relationship Id="rId30" Type="http://schemas.openxmlformats.org/officeDocument/2006/relationships/hyperlink" Target="https://safeyoutube.net/w/XVGO" TargetMode="External"/><Relationship Id="rId35" Type="http://schemas.openxmlformats.org/officeDocument/2006/relationships/image" Target="../media/image18.jpeg"/><Relationship Id="rId56" Type="http://schemas.openxmlformats.org/officeDocument/2006/relationships/image" Target="../media/image29.png"/><Relationship Id="rId77" Type="http://schemas.openxmlformats.org/officeDocument/2006/relationships/hyperlink" Target="https://safeyoutube.net/w/ThiP" TargetMode="External"/><Relationship Id="rId100" Type="http://schemas.openxmlformats.org/officeDocument/2006/relationships/image" Target="../media/image54.png"/><Relationship Id="rId105" Type="http://schemas.openxmlformats.org/officeDocument/2006/relationships/hyperlink" Target="https://www.getepic.com/collection/17262681/Kindness%20ages%204-10?utm_source=t2t&amp;utm_medium=link&amp;utm_campaign=collection&amp;share=13605938161" TargetMode="External"/><Relationship Id="rId8" Type="http://schemas.openxmlformats.org/officeDocument/2006/relationships/hyperlink" Target="https://safeyoutube.net/w/Y3cP" TargetMode="External"/><Relationship Id="rId51" Type="http://schemas.openxmlformats.org/officeDocument/2006/relationships/image" Target="../media/image26.jpeg"/><Relationship Id="rId72" Type="http://schemas.openxmlformats.org/officeDocument/2006/relationships/image" Target="../media/image37.jpeg"/><Relationship Id="rId93" Type="http://schemas.openxmlformats.org/officeDocument/2006/relationships/hyperlink" Target="https://www.youtube.com/embed/COwyvJU6-Go" TargetMode="External"/><Relationship Id="rId98" Type="http://schemas.openxmlformats.org/officeDocument/2006/relationships/image" Target="../media/image52.gif"/><Relationship Id="rId3" Type="http://schemas.openxmlformats.org/officeDocument/2006/relationships/image" Target="../media/image1.jpeg"/><Relationship Id="rId25" Type="http://schemas.openxmlformats.org/officeDocument/2006/relationships/image" Target="../media/image13.jpeg"/><Relationship Id="rId46" Type="http://schemas.openxmlformats.org/officeDocument/2006/relationships/hyperlink" Target="https://safeyoutube.net/w/B2NO" TargetMode="External"/><Relationship Id="rId67" Type="http://schemas.openxmlformats.org/officeDocument/2006/relationships/hyperlink" Target="https://safeyoutube.net/w/aJf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redericia Children's Library, Denmark">
            <a:extLst>
              <a:ext uri="{FF2B5EF4-FFF2-40B4-BE49-F238E27FC236}">
                <a16:creationId xmlns:a16="http://schemas.microsoft.com/office/drawing/2014/main" id="{D0F6FEC5-00BC-4E23-82A4-3A3AEFB1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Google Shape;59;p13">
            <a:extLst>
              <a:ext uri="{FF2B5EF4-FFF2-40B4-BE49-F238E27FC236}">
                <a16:creationId xmlns:a16="http://schemas.microsoft.com/office/drawing/2014/main" id="{06F98250-DD79-4817-9ADE-4E0BF1216352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275" y="1980984"/>
            <a:ext cx="1228425" cy="255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96" name="Picture 4" descr="Colorful+bookshelf Stock Illustrations, Images &amp; Vectors | Shutterstock">
            <a:extLst>
              <a:ext uri="{FF2B5EF4-FFF2-40B4-BE49-F238E27FC236}">
                <a16:creationId xmlns:a16="http://schemas.microsoft.com/office/drawing/2014/main" id="{D2B59DFA-DA2C-4C9A-B5DB-1209222EF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9"/>
          <a:stretch/>
        </p:blipFill>
        <p:spPr bwMode="auto">
          <a:xfrm>
            <a:off x="5372790" y="3257862"/>
            <a:ext cx="2413953" cy="219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230;p22">
            <a:hlinkClick r:id="rId6"/>
            <a:extLst>
              <a:ext uri="{FF2B5EF4-FFF2-40B4-BE49-F238E27FC236}">
                <a16:creationId xmlns:a16="http://schemas.microsoft.com/office/drawing/2014/main" id="{2C3C4E5F-6B10-49DB-9924-1F3C51AEDFB5}"/>
              </a:ext>
            </a:extLst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237" y="5532204"/>
            <a:ext cx="802150" cy="105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29;p22">
            <a:hlinkClick r:id="rId8"/>
            <a:extLst>
              <a:ext uri="{FF2B5EF4-FFF2-40B4-BE49-F238E27FC236}">
                <a16:creationId xmlns:a16="http://schemas.microsoft.com/office/drawing/2014/main" id="{A120BD52-7A2A-4D15-B27F-A9C076101B6E}"/>
              </a:ext>
            </a:extLst>
          </p:cNvPr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9850" y="4206407"/>
            <a:ext cx="802150" cy="10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4;p25">
            <a:hlinkClick r:id="rId10"/>
            <a:extLst>
              <a:ext uri="{FF2B5EF4-FFF2-40B4-BE49-F238E27FC236}">
                <a16:creationId xmlns:a16="http://schemas.microsoft.com/office/drawing/2014/main" id="{2A93251F-E927-47E9-B05C-BB6B3C996030}"/>
              </a:ext>
            </a:extLst>
          </p:cNvPr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617" y="3001150"/>
            <a:ext cx="1001124" cy="8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0;p14">
            <a:hlinkClick r:id="rId12"/>
            <a:extLst>
              <a:ext uri="{FF2B5EF4-FFF2-40B4-BE49-F238E27FC236}">
                <a16:creationId xmlns:a16="http://schemas.microsoft.com/office/drawing/2014/main" id="{73FD888D-BBC1-4182-910A-F063F8DAA8AB}"/>
              </a:ext>
            </a:extLst>
          </p:cNvPr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640" y="5546100"/>
            <a:ext cx="826413" cy="83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9;p14">
            <a:hlinkClick r:id="rId14"/>
            <a:extLst>
              <a:ext uri="{FF2B5EF4-FFF2-40B4-BE49-F238E27FC236}">
                <a16:creationId xmlns:a16="http://schemas.microsoft.com/office/drawing/2014/main" id="{16FE3081-3C42-4DF6-88C3-97CFBD7FBD38}"/>
              </a:ext>
            </a:extLst>
          </p:cNvPr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7040">
            <a:off x="10991475" y="2836293"/>
            <a:ext cx="946732" cy="936050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</p:spPr>
      </p:pic>
      <p:pic>
        <p:nvPicPr>
          <p:cNvPr id="11" name="Google Shape;69;p13">
            <a:hlinkClick r:id="rId16"/>
            <a:extLst>
              <a:ext uri="{FF2B5EF4-FFF2-40B4-BE49-F238E27FC236}">
                <a16:creationId xmlns:a16="http://schemas.microsoft.com/office/drawing/2014/main" id="{0F983AB1-3C53-46CB-9BC9-F96DF5FB6E81}"/>
              </a:ext>
            </a:extLst>
          </p:cNvPr>
          <p:cNvPicPr preferRelativeResize="0"/>
          <p:nvPr/>
        </p:nvPicPr>
        <p:blipFill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5" y="3003161"/>
            <a:ext cx="663120" cy="7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15;p21">
            <a:hlinkClick r:id="rId18"/>
            <a:extLst>
              <a:ext uri="{FF2B5EF4-FFF2-40B4-BE49-F238E27FC236}">
                <a16:creationId xmlns:a16="http://schemas.microsoft.com/office/drawing/2014/main" id="{53842F4A-8BE5-47D2-9573-5FA8F9BB6042}"/>
              </a:ext>
            </a:extLst>
          </p:cNvPr>
          <p:cNvPicPr preferRelativeResize="0"/>
          <p:nvPr/>
        </p:nvPicPr>
        <p:blipFill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60" y="4969344"/>
            <a:ext cx="356713" cy="43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16;p21">
            <a:hlinkClick r:id="rId20"/>
            <a:extLst>
              <a:ext uri="{FF2B5EF4-FFF2-40B4-BE49-F238E27FC236}">
                <a16:creationId xmlns:a16="http://schemas.microsoft.com/office/drawing/2014/main" id="{8AEB9BA4-A130-46A1-8A26-90AD3F7A3C5F}"/>
              </a:ext>
            </a:extLst>
          </p:cNvPr>
          <p:cNvPicPr preferRelativeResize="0"/>
          <p:nvPr/>
        </p:nvPicPr>
        <p:blipFill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629" y="4981655"/>
            <a:ext cx="356713" cy="42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17;p21">
            <a:hlinkClick r:id="rId22"/>
            <a:extLst>
              <a:ext uri="{FF2B5EF4-FFF2-40B4-BE49-F238E27FC236}">
                <a16:creationId xmlns:a16="http://schemas.microsoft.com/office/drawing/2014/main" id="{715B0CB8-1E34-4C89-AF3E-224D7787DA3E}"/>
              </a:ext>
            </a:extLst>
          </p:cNvPr>
          <p:cNvPicPr preferRelativeResize="0"/>
          <p:nvPr/>
        </p:nvPicPr>
        <p:blipFill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102" y="5448667"/>
            <a:ext cx="931600" cy="810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7;p15">
            <a:hlinkClick r:id="rId24"/>
            <a:extLst>
              <a:ext uri="{FF2B5EF4-FFF2-40B4-BE49-F238E27FC236}">
                <a16:creationId xmlns:a16="http://schemas.microsoft.com/office/drawing/2014/main" id="{CB969CA5-2984-4D91-8AF0-EC9D7087F63A}"/>
              </a:ext>
            </a:extLst>
          </p:cNvPr>
          <p:cNvPicPr preferRelativeResize="0"/>
          <p:nvPr/>
        </p:nvPicPr>
        <p:blipFill>
          <a:blip r:embed="rId2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133" y="4078836"/>
            <a:ext cx="375090" cy="39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89;p15">
            <a:hlinkClick r:id="rId26"/>
            <a:extLst>
              <a:ext uri="{FF2B5EF4-FFF2-40B4-BE49-F238E27FC236}">
                <a16:creationId xmlns:a16="http://schemas.microsoft.com/office/drawing/2014/main" id="{B6D8E94B-5A6C-4C64-A7B9-A7FAF93331AD}"/>
              </a:ext>
            </a:extLst>
          </p:cNvPr>
          <p:cNvPicPr preferRelativeResize="0"/>
          <p:nvPr/>
        </p:nvPicPr>
        <p:blipFill>
          <a:blip r:embed="rId2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157" y="207892"/>
            <a:ext cx="504734" cy="54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8;p15">
            <a:hlinkClick r:id="rId28"/>
            <a:extLst>
              <a:ext uri="{FF2B5EF4-FFF2-40B4-BE49-F238E27FC236}">
                <a16:creationId xmlns:a16="http://schemas.microsoft.com/office/drawing/2014/main" id="{7CB315EE-491D-4F6E-BA1F-EF632C4D4D6B}"/>
              </a:ext>
            </a:extLst>
          </p:cNvPr>
          <p:cNvPicPr preferRelativeResize="0"/>
          <p:nvPr/>
        </p:nvPicPr>
        <p:blipFill>
          <a:blip r:embed="rId2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3083" y="3015447"/>
            <a:ext cx="606609" cy="749406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</p:spPr>
      </p:pic>
      <p:pic>
        <p:nvPicPr>
          <p:cNvPr id="27" name="Google Shape;93;p15">
            <a:hlinkClick r:id="rId30"/>
            <a:extLst>
              <a:ext uri="{FF2B5EF4-FFF2-40B4-BE49-F238E27FC236}">
                <a16:creationId xmlns:a16="http://schemas.microsoft.com/office/drawing/2014/main" id="{3E9436FF-C2AA-41E6-A7FA-2A2FC7990049}"/>
              </a:ext>
            </a:extLst>
          </p:cNvPr>
          <p:cNvPicPr preferRelativeResize="0"/>
          <p:nvPr/>
        </p:nvPicPr>
        <p:blipFill>
          <a:blip r:embed="rId3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607" y="1"/>
            <a:ext cx="737441" cy="598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90;p15">
            <a:hlinkClick r:id="rId32"/>
            <a:extLst>
              <a:ext uri="{FF2B5EF4-FFF2-40B4-BE49-F238E27FC236}">
                <a16:creationId xmlns:a16="http://schemas.microsoft.com/office/drawing/2014/main" id="{F1B47C8E-D818-4AEF-B0AE-D9AC04C63879}"/>
              </a:ext>
            </a:extLst>
          </p:cNvPr>
          <p:cNvPicPr preferRelativeResize="0"/>
          <p:nvPr/>
        </p:nvPicPr>
        <p:blipFill rotWithShape="1">
          <a:blip r:embed="rId3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211" y="2147454"/>
            <a:ext cx="884010" cy="70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91;p15">
            <a:hlinkClick r:id="rId34"/>
            <a:extLst>
              <a:ext uri="{FF2B5EF4-FFF2-40B4-BE49-F238E27FC236}">
                <a16:creationId xmlns:a16="http://schemas.microsoft.com/office/drawing/2014/main" id="{E0EF143B-0C60-42F6-8724-AD6AF5B096A5}"/>
              </a:ext>
            </a:extLst>
          </p:cNvPr>
          <p:cNvPicPr preferRelativeResize="0"/>
          <p:nvPr/>
        </p:nvPicPr>
        <p:blipFill>
          <a:blip r:embed="rId3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441" y="3371479"/>
            <a:ext cx="493728" cy="43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96;p15">
            <a:hlinkClick r:id="rId36"/>
            <a:extLst>
              <a:ext uri="{FF2B5EF4-FFF2-40B4-BE49-F238E27FC236}">
                <a16:creationId xmlns:a16="http://schemas.microsoft.com/office/drawing/2014/main" id="{907194DF-30ED-4C67-BEF1-0C0774395EE8}"/>
              </a:ext>
            </a:extLst>
          </p:cNvPr>
          <p:cNvPicPr preferRelativeResize="0"/>
          <p:nvPr/>
        </p:nvPicPr>
        <p:blipFill>
          <a:blip r:embed="rId3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484" y="3414514"/>
            <a:ext cx="454452" cy="37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92;p15">
            <a:hlinkClick r:id="rId38"/>
            <a:extLst>
              <a:ext uri="{FF2B5EF4-FFF2-40B4-BE49-F238E27FC236}">
                <a16:creationId xmlns:a16="http://schemas.microsoft.com/office/drawing/2014/main" id="{E1880C5C-BB3A-4D67-BB92-59DE3598F177}"/>
              </a:ext>
            </a:extLst>
          </p:cNvPr>
          <p:cNvPicPr preferRelativeResize="0"/>
          <p:nvPr/>
        </p:nvPicPr>
        <p:blipFill>
          <a:blip r:embed="rId3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553" y="3413615"/>
            <a:ext cx="438742" cy="37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94;p15">
            <a:hlinkClick r:id="rId40"/>
            <a:extLst>
              <a:ext uri="{FF2B5EF4-FFF2-40B4-BE49-F238E27FC236}">
                <a16:creationId xmlns:a16="http://schemas.microsoft.com/office/drawing/2014/main" id="{F483352B-9C44-4AF5-B6F1-5A6400A02128}"/>
              </a:ext>
            </a:extLst>
          </p:cNvPr>
          <p:cNvPicPr preferRelativeResize="0"/>
          <p:nvPr/>
        </p:nvPicPr>
        <p:blipFill>
          <a:blip r:embed="rId4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356" y="3064262"/>
            <a:ext cx="746884" cy="715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79;p19">
            <a:hlinkClick r:id="rId42"/>
            <a:extLst>
              <a:ext uri="{FF2B5EF4-FFF2-40B4-BE49-F238E27FC236}">
                <a16:creationId xmlns:a16="http://schemas.microsoft.com/office/drawing/2014/main" id="{C47318AD-3179-47F9-AB33-77856F20BBDC}"/>
              </a:ext>
            </a:extLst>
          </p:cNvPr>
          <p:cNvPicPr preferRelativeResize="0"/>
          <p:nvPr/>
        </p:nvPicPr>
        <p:blipFill>
          <a:blip r:embed="rId4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62" y="4118102"/>
            <a:ext cx="839550" cy="68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80;p19">
            <a:hlinkClick r:id="rId44"/>
            <a:extLst>
              <a:ext uri="{FF2B5EF4-FFF2-40B4-BE49-F238E27FC236}">
                <a16:creationId xmlns:a16="http://schemas.microsoft.com/office/drawing/2014/main" id="{A91CA4D3-057B-4FD2-A32B-01F87ED5A961}"/>
              </a:ext>
            </a:extLst>
          </p:cNvPr>
          <p:cNvPicPr preferRelativeResize="0"/>
          <p:nvPr/>
        </p:nvPicPr>
        <p:blipFill>
          <a:blip r:embed="rId4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303" y="4997639"/>
            <a:ext cx="407970" cy="402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81;p19">
            <a:hlinkClick r:id="rId46"/>
            <a:extLst>
              <a:ext uri="{FF2B5EF4-FFF2-40B4-BE49-F238E27FC236}">
                <a16:creationId xmlns:a16="http://schemas.microsoft.com/office/drawing/2014/main" id="{C9E86A31-68B0-4BE4-A38A-826FCF03061D}"/>
              </a:ext>
            </a:extLst>
          </p:cNvPr>
          <p:cNvPicPr preferRelativeResize="0"/>
          <p:nvPr/>
        </p:nvPicPr>
        <p:blipFill>
          <a:blip r:embed="rId4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357" y="4478784"/>
            <a:ext cx="470963" cy="41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92;p20">
            <a:hlinkClick r:id="rId48"/>
            <a:extLst>
              <a:ext uri="{FF2B5EF4-FFF2-40B4-BE49-F238E27FC236}">
                <a16:creationId xmlns:a16="http://schemas.microsoft.com/office/drawing/2014/main" id="{CA719DC5-AD66-4F3F-8915-66BDB97482C1}"/>
              </a:ext>
            </a:extLst>
          </p:cNvPr>
          <p:cNvPicPr preferRelativeResize="0"/>
          <p:nvPr/>
        </p:nvPicPr>
        <p:blipFill>
          <a:blip r:embed="rId4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497" y="4438062"/>
            <a:ext cx="402384" cy="4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272;p24">
            <a:hlinkClick r:id="rId50"/>
            <a:extLst>
              <a:ext uri="{FF2B5EF4-FFF2-40B4-BE49-F238E27FC236}">
                <a16:creationId xmlns:a16="http://schemas.microsoft.com/office/drawing/2014/main" id="{1AB74C47-5C02-42DB-A28E-914F38F67E0C}"/>
              </a:ext>
            </a:extLst>
          </p:cNvPr>
          <p:cNvPicPr preferRelativeResize="0"/>
          <p:nvPr/>
        </p:nvPicPr>
        <p:blipFill>
          <a:blip r:embed="rId5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81" y="741800"/>
            <a:ext cx="851989" cy="88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269;p24">
            <a:hlinkClick r:id="rId52"/>
            <a:extLst>
              <a:ext uri="{FF2B5EF4-FFF2-40B4-BE49-F238E27FC236}">
                <a16:creationId xmlns:a16="http://schemas.microsoft.com/office/drawing/2014/main" id="{79FD15FF-1191-407B-B106-3CD34A2E3F42}"/>
              </a:ext>
            </a:extLst>
          </p:cNvPr>
          <p:cNvPicPr preferRelativeResize="0"/>
          <p:nvPr/>
        </p:nvPicPr>
        <p:blipFill>
          <a:blip r:embed="rId5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810" y="3904368"/>
            <a:ext cx="402385" cy="44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988884C-8DB7-4714-A7CD-9DE87C9367B9}"/>
              </a:ext>
            </a:extLst>
          </p:cNvPr>
          <p:cNvPicPr>
            <a:picLocks noChangeAspect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310" y="4209629"/>
            <a:ext cx="970716" cy="657924"/>
          </a:xfrm>
          <a:prstGeom prst="rect">
            <a:avLst/>
          </a:prstGeom>
        </p:spPr>
      </p:pic>
      <p:pic>
        <p:nvPicPr>
          <p:cNvPr id="57" name="Google Shape;271;p24">
            <a:hlinkClick r:id="rId55"/>
            <a:extLst>
              <a:ext uri="{FF2B5EF4-FFF2-40B4-BE49-F238E27FC236}">
                <a16:creationId xmlns:a16="http://schemas.microsoft.com/office/drawing/2014/main" id="{81EFA857-EC19-449E-B585-E4E761ED440F}"/>
              </a:ext>
            </a:extLst>
          </p:cNvPr>
          <p:cNvPicPr preferRelativeResize="0"/>
          <p:nvPr/>
        </p:nvPicPr>
        <p:blipFill>
          <a:blip r:embed="rId5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023" y="2590928"/>
            <a:ext cx="433385" cy="38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270;p24">
            <a:hlinkClick r:id="rId57"/>
            <a:extLst>
              <a:ext uri="{FF2B5EF4-FFF2-40B4-BE49-F238E27FC236}">
                <a16:creationId xmlns:a16="http://schemas.microsoft.com/office/drawing/2014/main" id="{D6B3D4CB-6C1E-454A-88C0-DEB4E5DA392E}"/>
              </a:ext>
            </a:extLst>
          </p:cNvPr>
          <p:cNvPicPr preferRelativeResize="0"/>
          <p:nvPr/>
        </p:nvPicPr>
        <p:blipFill>
          <a:blip r:embed="rId5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873" y="2537499"/>
            <a:ext cx="1035827" cy="70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283;p25">
            <a:hlinkClick r:id="rId59"/>
            <a:extLst>
              <a:ext uri="{FF2B5EF4-FFF2-40B4-BE49-F238E27FC236}">
                <a16:creationId xmlns:a16="http://schemas.microsoft.com/office/drawing/2014/main" id="{3F22ACD7-9C92-4D9F-A28F-082A4C6CCB1C}"/>
              </a:ext>
            </a:extLst>
          </p:cNvPr>
          <p:cNvPicPr preferRelativeResize="0"/>
          <p:nvPr/>
        </p:nvPicPr>
        <p:blipFill>
          <a:blip r:embed="rId6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769" y="2597803"/>
            <a:ext cx="366287" cy="34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5" name="Google Shape;284;p25">
            <a:hlinkClick r:id="rId10"/>
            <a:extLst>
              <a:ext uri="{FF2B5EF4-FFF2-40B4-BE49-F238E27FC236}">
                <a16:creationId xmlns:a16="http://schemas.microsoft.com/office/drawing/2014/main" id="{DBB96B44-1BCF-41FF-B714-06A61A7D0501}"/>
              </a:ext>
            </a:extLst>
          </p:cNvPr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5197">
            <a:off x="11444766" y="1240728"/>
            <a:ext cx="746884" cy="8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6" name="Google Shape;298;p26">
            <a:hlinkClick r:id="rId61"/>
            <a:extLst>
              <a:ext uri="{FF2B5EF4-FFF2-40B4-BE49-F238E27FC236}">
                <a16:creationId xmlns:a16="http://schemas.microsoft.com/office/drawing/2014/main" id="{70F6EC6F-5586-45CD-AAA1-4B44378A2488}"/>
              </a:ext>
            </a:extLst>
          </p:cNvPr>
          <p:cNvPicPr preferRelativeResize="0"/>
          <p:nvPr/>
        </p:nvPicPr>
        <p:blipFill>
          <a:blip r:embed="rId6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925" y="2033007"/>
            <a:ext cx="403796" cy="4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9" name="Google Shape;300;p26">
            <a:hlinkClick r:id="rId63"/>
            <a:extLst>
              <a:ext uri="{FF2B5EF4-FFF2-40B4-BE49-F238E27FC236}">
                <a16:creationId xmlns:a16="http://schemas.microsoft.com/office/drawing/2014/main" id="{AF6603E5-C1A9-4388-9A53-3084270FD3A3}"/>
              </a:ext>
            </a:extLst>
          </p:cNvPr>
          <p:cNvPicPr preferRelativeResize="0"/>
          <p:nvPr/>
        </p:nvPicPr>
        <p:blipFill>
          <a:blip r:embed="rId6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080" y="3541352"/>
            <a:ext cx="536407" cy="47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0" name="Google Shape;311;p27">
            <a:hlinkClick r:id="rId65"/>
            <a:extLst>
              <a:ext uri="{FF2B5EF4-FFF2-40B4-BE49-F238E27FC236}">
                <a16:creationId xmlns:a16="http://schemas.microsoft.com/office/drawing/2014/main" id="{AFB076D1-F117-4D07-9D09-A0A7788A8447}"/>
              </a:ext>
            </a:extLst>
          </p:cNvPr>
          <p:cNvPicPr preferRelativeResize="0"/>
          <p:nvPr/>
        </p:nvPicPr>
        <p:blipFill>
          <a:blip r:embed="rId6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972" y="4653937"/>
            <a:ext cx="631675" cy="715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1" name="Google Shape;312;p27">
            <a:hlinkClick r:id="rId67"/>
            <a:extLst>
              <a:ext uri="{FF2B5EF4-FFF2-40B4-BE49-F238E27FC236}">
                <a16:creationId xmlns:a16="http://schemas.microsoft.com/office/drawing/2014/main" id="{95FA586C-95EC-4976-8E73-6E7C5850DCA1}"/>
              </a:ext>
            </a:extLst>
          </p:cNvPr>
          <p:cNvPicPr preferRelativeResize="0"/>
          <p:nvPr/>
        </p:nvPicPr>
        <p:blipFill>
          <a:blip r:embed="rId6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424" y="2537499"/>
            <a:ext cx="970716" cy="72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3" name="Google Shape;309;p27">
            <a:hlinkClick r:id="rId69"/>
            <a:extLst>
              <a:ext uri="{FF2B5EF4-FFF2-40B4-BE49-F238E27FC236}">
                <a16:creationId xmlns:a16="http://schemas.microsoft.com/office/drawing/2014/main" id="{37506AC9-5619-428C-A800-5AE840FAA3D5}"/>
              </a:ext>
            </a:extLst>
          </p:cNvPr>
          <p:cNvPicPr preferRelativeResize="0"/>
          <p:nvPr/>
        </p:nvPicPr>
        <p:blipFill>
          <a:blip r:embed="rId7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232" y="3376860"/>
            <a:ext cx="425351" cy="40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4" name="Google Shape;310;p27">
            <a:hlinkClick r:id="rId71"/>
            <a:extLst>
              <a:ext uri="{FF2B5EF4-FFF2-40B4-BE49-F238E27FC236}">
                <a16:creationId xmlns:a16="http://schemas.microsoft.com/office/drawing/2014/main" id="{7892C0CB-867C-4AAE-A22D-6359B70679D5}"/>
              </a:ext>
            </a:extLst>
          </p:cNvPr>
          <p:cNvPicPr preferRelativeResize="0"/>
          <p:nvPr/>
        </p:nvPicPr>
        <p:blipFill>
          <a:blip r:embed="rId7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08" y="1912718"/>
            <a:ext cx="851989" cy="88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5" name="Google Shape;323;p28">
            <a:hlinkClick r:id="rId73"/>
            <a:extLst>
              <a:ext uri="{FF2B5EF4-FFF2-40B4-BE49-F238E27FC236}">
                <a16:creationId xmlns:a16="http://schemas.microsoft.com/office/drawing/2014/main" id="{B54377D0-A267-40FE-9432-40D2C6A038C3}"/>
              </a:ext>
            </a:extLst>
          </p:cNvPr>
          <p:cNvPicPr preferRelativeResize="0"/>
          <p:nvPr/>
        </p:nvPicPr>
        <p:blipFill>
          <a:blip r:embed="rId7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587" y="2060273"/>
            <a:ext cx="495957" cy="42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6" name="Google Shape;325;p28">
            <a:hlinkClick r:id="rId75"/>
            <a:extLst>
              <a:ext uri="{FF2B5EF4-FFF2-40B4-BE49-F238E27FC236}">
                <a16:creationId xmlns:a16="http://schemas.microsoft.com/office/drawing/2014/main" id="{9EAB9A45-A833-4908-97AA-02CC0B43EB4F}"/>
              </a:ext>
            </a:extLst>
          </p:cNvPr>
          <p:cNvPicPr preferRelativeResize="0"/>
          <p:nvPr/>
        </p:nvPicPr>
        <p:blipFill>
          <a:blip r:embed="rId7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772" y="3072889"/>
            <a:ext cx="434595" cy="39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7" name="Google Shape;328;p28">
            <a:hlinkClick r:id="rId77"/>
            <a:extLst>
              <a:ext uri="{FF2B5EF4-FFF2-40B4-BE49-F238E27FC236}">
                <a16:creationId xmlns:a16="http://schemas.microsoft.com/office/drawing/2014/main" id="{165CB147-01BA-4205-9A5D-2A29A0C45A93}"/>
              </a:ext>
            </a:extLst>
          </p:cNvPr>
          <p:cNvPicPr preferRelativeResize="0"/>
          <p:nvPr/>
        </p:nvPicPr>
        <p:blipFill>
          <a:blip r:embed="rId7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081" y="3118692"/>
            <a:ext cx="487195" cy="38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8" name="Google Shape;326;p28">
            <a:hlinkClick r:id="rId79"/>
            <a:extLst>
              <a:ext uri="{FF2B5EF4-FFF2-40B4-BE49-F238E27FC236}">
                <a16:creationId xmlns:a16="http://schemas.microsoft.com/office/drawing/2014/main" id="{4C522381-433B-4AA5-AEBC-39644783152F}"/>
              </a:ext>
            </a:extLst>
          </p:cNvPr>
          <p:cNvPicPr preferRelativeResize="0"/>
          <p:nvPr/>
        </p:nvPicPr>
        <p:blipFill>
          <a:blip r:embed="rId8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8485">
            <a:off x="10419108" y="2742603"/>
            <a:ext cx="845075" cy="1010962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</p:spPr>
      </p:pic>
      <p:pic>
        <p:nvPicPr>
          <p:cNvPr id="28689" name="Google Shape;324;p28">
            <a:hlinkClick r:id="rId81"/>
            <a:extLst>
              <a:ext uri="{FF2B5EF4-FFF2-40B4-BE49-F238E27FC236}">
                <a16:creationId xmlns:a16="http://schemas.microsoft.com/office/drawing/2014/main" id="{87D7C336-4539-453D-A922-66D15A141FB9}"/>
              </a:ext>
            </a:extLst>
          </p:cNvPr>
          <p:cNvPicPr preferRelativeResize="0"/>
          <p:nvPr/>
        </p:nvPicPr>
        <p:blipFill>
          <a:blip r:embed="rId8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313" y="4118102"/>
            <a:ext cx="484890" cy="35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90" name="Google Shape;327;p28">
            <a:hlinkClick r:id="rId83"/>
            <a:extLst>
              <a:ext uri="{FF2B5EF4-FFF2-40B4-BE49-F238E27FC236}">
                <a16:creationId xmlns:a16="http://schemas.microsoft.com/office/drawing/2014/main" id="{CB3C4F5B-962F-443D-8416-96B3C9A6022B}"/>
              </a:ext>
            </a:extLst>
          </p:cNvPr>
          <p:cNvPicPr preferRelativeResize="0"/>
          <p:nvPr/>
        </p:nvPicPr>
        <p:blipFill>
          <a:blip r:embed="rId8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579" y="792775"/>
            <a:ext cx="638525" cy="5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91" name="Picture 2">
            <a:hlinkClick r:id="rId85"/>
            <a:extLst>
              <a:ext uri="{FF2B5EF4-FFF2-40B4-BE49-F238E27FC236}">
                <a16:creationId xmlns:a16="http://schemas.microsoft.com/office/drawing/2014/main" id="{1AA0D327-5D1A-4CA7-A42F-B275A3DA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775" y="3912951"/>
            <a:ext cx="344554" cy="44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2" name="Google Shape;252;p18">
            <a:hlinkClick r:id="rId87"/>
            <a:extLst>
              <a:ext uri="{FF2B5EF4-FFF2-40B4-BE49-F238E27FC236}">
                <a16:creationId xmlns:a16="http://schemas.microsoft.com/office/drawing/2014/main" id="{9A76150E-6D29-4BBF-BDC2-0E0F09C74296}"/>
              </a:ext>
            </a:extLst>
          </p:cNvPr>
          <p:cNvPicPr preferRelativeResize="0"/>
          <p:nvPr/>
        </p:nvPicPr>
        <p:blipFill>
          <a:blip r:embed="rId8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51" y="3992240"/>
            <a:ext cx="933961" cy="97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93" name="Google Shape;249;p18">
            <a:hlinkClick r:id="rId89"/>
            <a:extLst>
              <a:ext uri="{FF2B5EF4-FFF2-40B4-BE49-F238E27FC236}">
                <a16:creationId xmlns:a16="http://schemas.microsoft.com/office/drawing/2014/main" id="{8DF85C4A-DF66-415C-950A-077F8B1D4D72}"/>
              </a:ext>
            </a:extLst>
          </p:cNvPr>
          <p:cNvPicPr preferRelativeResize="0"/>
          <p:nvPr/>
        </p:nvPicPr>
        <p:blipFill>
          <a:blip r:embed="rId9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468" y="1665736"/>
            <a:ext cx="746884" cy="93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94" name="Google Shape;247;p18">
            <a:hlinkClick r:id="rId91"/>
            <a:extLst>
              <a:ext uri="{FF2B5EF4-FFF2-40B4-BE49-F238E27FC236}">
                <a16:creationId xmlns:a16="http://schemas.microsoft.com/office/drawing/2014/main" id="{8530FE51-663A-4FAA-97BE-D7501FCA4165}"/>
              </a:ext>
            </a:extLst>
          </p:cNvPr>
          <p:cNvPicPr preferRelativeResize="0"/>
          <p:nvPr/>
        </p:nvPicPr>
        <p:blipFill>
          <a:blip r:embed="rId9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324" y="3539926"/>
            <a:ext cx="464294" cy="38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95" name="Google Shape;251;p18">
            <a:hlinkClick r:id="rId93"/>
            <a:extLst>
              <a:ext uri="{FF2B5EF4-FFF2-40B4-BE49-F238E27FC236}">
                <a16:creationId xmlns:a16="http://schemas.microsoft.com/office/drawing/2014/main" id="{DFE6730E-EE4F-4A8C-B751-8B1D5116494E}"/>
              </a:ext>
            </a:extLst>
          </p:cNvPr>
          <p:cNvPicPr preferRelativeResize="0"/>
          <p:nvPr/>
        </p:nvPicPr>
        <p:blipFill>
          <a:blip r:embed="rId9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512" y="4997639"/>
            <a:ext cx="358072" cy="43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B6827A71-248B-4DE6-9994-DF9D24119B81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2862072" y="-189627"/>
            <a:ext cx="5212545" cy="1175542"/>
          </a:xfrm>
          <a:prstGeom prst="rect">
            <a:avLst/>
          </a:prstGeom>
        </p:spPr>
      </p:pic>
      <p:sp>
        <p:nvSpPr>
          <p:cNvPr id="28698" name="TextBox 28697">
            <a:extLst>
              <a:ext uri="{FF2B5EF4-FFF2-40B4-BE49-F238E27FC236}">
                <a16:creationId xmlns:a16="http://schemas.microsoft.com/office/drawing/2014/main" id="{D7B64293-BCB2-4DD2-BAE9-E24EA9E16CA6}"/>
              </a:ext>
            </a:extLst>
          </p:cNvPr>
          <p:cNvSpPr txBox="1"/>
          <p:nvPr/>
        </p:nvSpPr>
        <p:spPr>
          <a:xfrm>
            <a:off x="3516173" y="248203"/>
            <a:ext cx="4043203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sng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KG Miss Kindergarten" panose="02000000000000000000" pitchFamily="2" charset="0"/>
                <a:ea typeface="ATypewriterForMe" panose="02000603000000000000" pitchFamily="2" charset="0"/>
              </a:rPr>
              <a:t>Counseling Library</a:t>
            </a: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730D955E-9059-4F2B-8899-BAD879F2BB1B}"/>
              </a:ext>
            </a:extLst>
          </p:cNvPr>
          <p:cNvPicPr>
            <a:picLocks noChangeAspect="1"/>
          </p:cNvPicPr>
          <p:nvPr/>
        </p:nvPicPr>
        <p:blipFill>
          <a:blip r:embed="rId9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565" y="5816953"/>
            <a:ext cx="5947557" cy="1032995"/>
          </a:xfrm>
          <a:prstGeom prst="rect">
            <a:avLst/>
          </a:prstGeom>
        </p:spPr>
      </p:pic>
      <p:pic>
        <p:nvPicPr>
          <p:cNvPr id="28699" name="Picture 4">
            <a:extLst>
              <a:ext uri="{FF2B5EF4-FFF2-40B4-BE49-F238E27FC236}">
                <a16:creationId xmlns:a16="http://schemas.microsoft.com/office/drawing/2014/main" id="{C29E4C92-CBE0-4AB5-8F6D-C66AEE0A1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0074" y="4472197"/>
            <a:ext cx="1204403" cy="95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Lights Colour Sticker by The Halal Eater for iOS &amp; Android | GIPHY">
            <a:extLst>
              <a:ext uri="{FF2B5EF4-FFF2-40B4-BE49-F238E27FC236}">
                <a16:creationId xmlns:a16="http://schemas.microsoft.com/office/drawing/2014/main" id="{6FF19009-7B84-4A36-A07C-D7A8A0873A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59" y="100932"/>
            <a:ext cx="6605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59;p13">
            <a:extLst>
              <a:ext uri="{FF2B5EF4-FFF2-40B4-BE49-F238E27FC236}">
                <a16:creationId xmlns:a16="http://schemas.microsoft.com/office/drawing/2014/main" id="{7EBAF731-9131-4CBF-98E7-71C5F8E93B3D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436" y="1980984"/>
            <a:ext cx="900604" cy="256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Kraft Recycled Gable Box">
            <a:extLst>
              <a:ext uri="{FF2B5EF4-FFF2-40B4-BE49-F238E27FC236}">
                <a16:creationId xmlns:a16="http://schemas.microsoft.com/office/drawing/2014/main" id="{6493E4AD-63D4-4A40-BDEA-20F1EA4304C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60" y="3972224"/>
            <a:ext cx="897030" cy="59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Kraft Recycled Gable Box">
            <a:extLst>
              <a:ext uri="{FF2B5EF4-FFF2-40B4-BE49-F238E27FC236}">
                <a16:creationId xmlns:a16="http://schemas.microsoft.com/office/drawing/2014/main" id="{AB040595-EBC0-433D-8F53-324A9B933B1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34" y="2933282"/>
            <a:ext cx="943929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Kraft Recycled Gable Box">
            <a:extLst>
              <a:ext uri="{FF2B5EF4-FFF2-40B4-BE49-F238E27FC236}">
                <a16:creationId xmlns:a16="http://schemas.microsoft.com/office/drawing/2014/main" id="{827239F0-AF6B-4333-8275-B583E4D4ABC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0">
            <a:duotone>
              <a:prstClr val="black"/>
              <a:srgbClr val="7D0FD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86" y="2453028"/>
            <a:ext cx="948676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Kraft Recycled Gable Box">
            <a:extLst>
              <a:ext uri="{FF2B5EF4-FFF2-40B4-BE49-F238E27FC236}">
                <a16:creationId xmlns:a16="http://schemas.microsoft.com/office/drawing/2014/main" id="{D6ED787E-6D15-4A3E-AEF9-DAB8310C0D0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0">
            <a:duotone>
              <a:prstClr val="black"/>
              <a:srgbClr val="DC90F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95" y="1957021"/>
            <a:ext cx="958367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: Rounded Corners 31">
            <a:hlinkClick r:id="rId102"/>
            <a:extLst>
              <a:ext uri="{FF2B5EF4-FFF2-40B4-BE49-F238E27FC236}">
                <a16:creationId xmlns:a16="http://schemas.microsoft.com/office/drawing/2014/main" id="{337461BD-6DF8-4541-8263-AC1C8086B082}"/>
              </a:ext>
            </a:extLst>
          </p:cNvPr>
          <p:cNvSpPr/>
          <p:nvPr/>
        </p:nvSpPr>
        <p:spPr>
          <a:xfrm>
            <a:off x="3892524" y="1446024"/>
            <a:ext cx="768096" cy="502920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dirty="0"/>
              <a:t>Bullying</a:t>
            </a:r>
          </a:p>
        </p:txBody>
      </p:sp>
      <p:sp>
        <p:nvSpPr>
          <p:cNvPr id="36" name="Rectangle: Rounded Corners 35">
            <a:hlinkClick r:id="rId103"/>
            <a:extLst>
              <a:ext uri="{FF2B5EF4-FFF2-40B4-BE49-F238E27FC236}">
                <a16:creationId xmlns:a16="http://schemas.microsoft.com/office/drawing/2014/main" id="{35DA444B-509B-477E-AC4E-73D476DA1F89}"/>
              </a:ext>
            </a:extLst>
          </p:cNvPr>
          <p:cNvSpPr/>
          <p:nvPr/>
        </p:nvSpPr>
        <p:spPr>
          <a:xfrm>
            <a:off x="4686201" y="4277383"/>
            <a:ext cx="556828" cy="151764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00"/>
              <a:t>Friendship</a:t>
            </a:r>
            <a:endParaRPr lang="en-US" sz="500" dirty="0"/>
          </a:p>
        </p:txBody>
      </p:sp>
      <p:sp>
        <p:nvSpPr>
          <p:cNvPr id="38" name="Rectangle: Rounded Corners 37">
            <a:hlinkClick r:id="rId104"/>
            <a:extLst>
              <a:ext uri="{FF2B5EF4-FFF2-40B4-BE49-F238E27FC236}">
                <a16:creationId xmlns:a16="http://schemas.microsoft.com/office/drawing/2014/main" id="{4E48B01E-9ED0-4B90-B698-7499A3713F44}"/>
              </a:ext>
            </a:extLst>
          </p:cNvPr>
          <p:cNvSpPr/>
          <p:nvPr/>
        </p:nvSpPr>
        <p:spPr>
          <a:xfrm>
            <a:off x="4660620" y="3207287"/>
            <a:ext cx="557784" cy="155448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00" dirty="0"/>
              <a:t>Mindfulness</a:t>
            </a:r>
          </a:p>
        </p:txBody>
      </p:sp>
      <p:sp>
        <p:nvSpPr>
          <p:cNvPr id="40" name="Rectangle: Rounded Corners 39">
            <a:hlinkClick r:id="rId105"/>
            <a:extLst>
              <a:ext uri="{FF2B5EF4-FFF2-40B4-BE49-F238E27FC236}">
                <a16:creationId xmlns:a16="http://schemas.microsoft.com/office/drawing/2014/main" id="{ED66CF75-6A2C-4168-8358-7A6580A33129}"/>
              </a:ext>
            </a:extLst>
          </p:cNvPr>
          <p:cNvSpPr/>
          <p:nvPr/>
        </p:nvSpPr>
        <p:spPr>
          <a:xfrm>
            <a:off x="4685723" y="2737510"/>
            <a:ext cx="557784" cy="155448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00" dirty="0"/>
              <a:t>Kindness</a:t>
            </a:r>
          </a:p>
        </p:txBody>
      </p:sp>
      <p:sp>
        <p:nvSpPr>
          <p:cNvPr id="42" name="Rectangle: Rounded Corners 41">
            <a:hlinkClick r:id="rId106"/>
            <a:extLst>
              <a:ext uri="{FF2B5EF4-FFF2-40B4-BE49-F238E27FC236}">
                <a16:creationId xmlns:a16="http://schemas.microsoft.com/office/drawing/2014/main" id="{ACD54D0D-01B7-410E-BFDD-CFB39F186363}"/>
              </a:ext>
            </a:extLst>
          </p:cNvPr>
          <p:cNvSpPr/>
          <p:nvPr/>
        </p:nvSpPr>
        <p:spPr>
          <a:xfrm>
            <a:off x="4646236" y="2260618"/>
            <a:ext cx="557784" cy="155448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00" dirty="0"/>
              <a:t>Mindset</a:t>
            </a:r>
          </a:p>
        </p:txBody>
      </p:sp>
      <p:sp>
        <p:nvSpPr>
          <p:cNvPr id="18" name="AutoShape 10" descr="Bitmoji Image">
            <a:extLst>
              <a:ext uri="{FF2B5EF4-FFF2-40B4-BE49-F238E27FC236}">
                <a16:creationId xmlns:a16="http://schemas.microsoft.com/office/drawing/2014/main" id="{4377A7C9-836A-4E10-AE88-AA3DDBCC8849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4157885" y="3492072"/>
            <a:ext cx="2538897" cy="251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4" descr="Bitmoji Image">
            <a:extLst>
              <a:ext uri="{FF2B5EF4-FFF2-40B4-BE49-F238E27FC236}">
                <a16:creationId xmlns:a16="http://schemas.microsoft.com/office/drawing/2014/main" id="{4A659A1F-5E32-4952-9EE2-41C69E36B9D4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4310285" y="3644472"/>
            <a:ext cx="2538897" cy="251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" name="Google Shape;56;p13" descr="Bitmoji Image">
            <a:extLst>
              <a:ext uri="{FF2B5EF4-FFF2-40B4-BE49-F238E27FC236}">
                <a16:creationId xmlns:a16="http://schemas.microsoft.com/office/drawing/2014/main" id="{5789D34B-6847-4CE0-9FD9-A1E5FDC67802}"/>
              </a:ext>
            </a:extLst>
          </p:cNvPr>
          <p:cNvPicPr preferRelativeResize="0"/>
          <p:nvPr/>
        </p:nvPicPr>
        <p:blipFill rotWithShape="1">
          <a:blip r:embed="rId107">
            <a:alphaModFix/>
          </a:blip>
          <a:srcRect l="5074" t="10504" r="10184"/>
          <a:stretch/>
        </p:blipFill>
        <p:spPr>
          <a:xfrm>
            <a:off x="3670196" y="4538415"/>
            <a:ext cx="1977315" cy="221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2" descr="Kraft Recycled Gable Box">
            <a:extLst>
              <a:ext uri="{FF2B5EF4-FFF2-40B4-BE49-F238E27FC236}">
                <a16:creationId xmlns:a16="http://schemas.microsoft.com/office/drawing/2014/main" id="{D5572852-8719-4967-AA6B-9EC5FC26232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0">
            <a:duotone>
              <a:prstClr val="black"/>
              <a:srgbClr val="7D0FD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49" y="3477897"/>
            <a:ext cx="948676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: Rounded Corners 33">
            <a:hlinkClick r:id="rId108"/>
            <a:extLst>
              <a:ext uri="{FF2B5EF4-FFF2-40B4-BE49-F238E27FC236}">
                <a16:creationId xmlns:a16="http://schemas.microsoft.com/office/drawing/2014/main" id="{6DB654A2-D34C-4328-A473-2FF5887875BA}"/>
              </a:ext>
            </a:extLst>
          </p:cNvPr>
          <p:cNvSpPr/>
          <p:nvPr/>
        </p:nvSpPr>
        <p:spPr>
          <a:xfrm>
            <a:off x="4653598" y="3733580"/>
            <a:ext cx="557784" cy="155448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00" dirty="0"/>
              <a:t>Bullying</a:t>
            </a:r>
          </a:p>
        </p:txBody>
      </p:sp>
    </p:spTree>
    <p:extLst>
      <p:ext uri="{BB962C8B-B14F-4D97-AF65-F5344CB8AC3E}">
        <p14:creationId xmlns:p14="http://schemas.microsoft.com/office/powerpoint/2010/main" val="125215507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9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KG Miss Kindergarten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Corbin</dc:creator>
  <cp:lastModifiedBy>Hernandez, Jael E</cp:lastModifiedBy>
  <cp:revision>8</cp:revision>
  <dcterms:created xsi:type="dcterms:W3CDTF">2020-09-06T07:20:25Z</dcterms:created>
  <dcterms:modified xsi:type="dcterms:W3CDTF">2020-09-24T15:12:17Z</dcterms:modified>
</cp:coreProperties>
</file>